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E7CDF-FC96-416F-9B24-C2E5128CB698}" type="datetimeFigureOut">
              <a:rPr lang="de-DE" smtClean="0"/>
              <a:pPr/>
              <a:t>24.06.2019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45FD-482E-4DFE-949F-6369F7489BF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de-DE" dirty="0" smtClean="0"/>
              <a:t>„KlimaWandel“</a:t>
            </a:r>
            <a:br>
              <a:rPr lang="de-DE" dirty="0" smtClean="0"/>
            </a:br>
            <a:r>
              <a:rPr lang="de-DE" sz="2400" dirty="0" smtClean="0"/>
              <a:t>an der</a:t>
            </a:r>
            <a:endParaRPr lang="de-DE" sz="2400" dirty="0"/>
          </a:p>
        </p:txBody>
      </p:sp>
      <p:pic>
        <p:nvPicPr>
          <p:cNvPr id="4" name="Grafik 3" descr="Briefkopfn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132856"/>
            <a:ext cx="5832648" cy="2080175"/>
          </a:xfrm>
          <a:prstGeom prst="rect">
            <a:avLst/>
          </a:prstGeom>
        </p:spPr>
      </p:pic>
      <p:pic>
        <p:nvPicPr>
          <p:cNvPr id="5" name="Grafik 3" descr="C:\Users\Monika\Pictures\Umweltschule in Europa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311331" cy="131133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6" name="AutoShape 2" descr="Bildergebnis für schule ohne rassism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388" name="Picture 4" descr="Bildergebnis für schule ohne rassism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157192"/>
            <a:ext cx="2681111" cy="126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Aktuelle Projekte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Briefkopfneu.jpg"/>
          <p:cNvPicPr>
            <a:picLocks noChangeAspect="1"/>
          </p:cNvPicPr>
          <p:nvPr/>
        </p:nvPicPr>
        <p:blipFill>
          <a:blip r:embed="rId2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  <p:pic>
        <p:nvPicPr>
          <p:cNvPr id="22530" name="Picture 2" descr="C:\Users\Klaus\Desktop\UmweltPolitik\Bi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164957" cy="619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Briefkopfneu.jpg"/>
          <p:cNvPicPr>
            <a:picLocks noChangeAspect="1"/>
          </p:cNvPicPr>
          <p:nvPr/>
        </p:nvPicPr>
        <p:blipFill>
          <a:blip r:embed="rId2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Aktuelle Projekte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C:\Users\Klaus\Desktop\UmweltPolitik\Ra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6912768" cy="646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4578" name="Picture 2" descr="C:\Users\Klaus\Desktop\UmweltPolitik\Mü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5838826" cy="4819650"/>
          </a:xfrm>
          <a:prstGeom prst="rect">
            <a:avLst/>
          </a:prstGeom>
          <a:noFill/>
        </p:spPr>
      </p:pic>
      <p:pic>
        <p:nvPicPr>
          <p:cNvPr id="5" name="Grafik 4" descr="Briefkopfneu.jpg"/>
          <p:cNvPicPr>
            <a:picLocks noChangeAspect="1"/>
          </p:cNvPicPr>
          <p:nvPr/>
        </p:nvPicPr>
        <p:blipFill>
          <a:blip r:embed="rId3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5602" name="Picture 2" descr="C:\Users\Klaus\Desktop\UmweltPolitik\Frühstü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5575235" cy="6192688"/>
          </a:xfrm>
          <a:prstGeom prst="rect">
            <a:avLst/>
          </a:prstGeom>
          <a:noFill/>
        </p:spPr>
      </p:pic>
      <p:pic>
        <p:nvPicPr>
          <p:cNvPr id="5" name="Grafik 4" descr="Briefkopfneu.jpg"/>
          <p:cNvPicPr>
            <a:picLocks noChangeAspect="1"/>
          </p:cNvPicPr>
          <p:nvPr/>
        </p:nvPicPr>
        <p:blipFill>
          <a:blip r:embed="rId3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6626" name="Picture 2" descr="C:\Users\Klaus\Desktop\UmweltPolitik\M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4991725" cy="6165304"/>
          </a:xfrm>
          <a:prstGeom prst="rect">
            <a:avLst/>
          </a:prstGeom>
          <a:noFill/>
        </p:spPr>
      </p:pic>
      <p:pic>
        <p:nvPicPr>
          <p:cNvPr id="5" name="Grafik 4" descr="Briefkopfneu.jpg"/>
          <p:cNvPicPr>
            <a:picLocks noChangeAspect="1"/>
          </p:cNvPicPr>
          <p:nvPr/>
        </p:nvPicPr>
        <p:blipFill>
          <a:blip r:embed="rId3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3442">
            <a:off x="2404832" y="2173230"/>
            <a:ext cx="58388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IMG-20190605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14776"/>
            <a:ext cx="4680520" cy="6240694"/>
          </a:xfrm>
        </p:spPr>
      </p:pic>
      <p:pic>
        <p:nvPicPr>
          <p:cNvPr id="4" name="Grafik 3" descr="Briefkopfneu.jpg"/>
          <p:cNvPicPr>
            <a:picLocks noChangeAspect="1"/>
          </p:cNvPicPr>
          <p:nvPr/>
        </p:nvPicPr>
        <p:blipFill>
          <a:blip r:embed="rId3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5252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rafik 4" descr="Briefkopfneu.jpg"/>
          <p:cNvPicPr>
            <a:picLocks noChangeAspect="1"/>
          </p:cNvPicPr>
          <p:nvPr/>
        </p:nvPicPr>
        <p:blipFill>
          <a:blip r:embed="rId3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Briefkopfneu.jpg"/>
          <p:cNvPicPr>
            <a:picLocks noChangeAspect="1"/>
          </p:cNvPicPr>
          <p:nvPr/>
        </p:nvPicPr>
        <p:blipFill>
          <a:blip r:embed="rId2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  <p:pic>
        <p:nvPicPr>
          <p:cNvPr id="27650" name="Picture 2" descr="C:\Users\Klaus\Desktop\UmweltPolitik\Frida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6632"/>
            <a:ext cx="6768752" cy="6503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Briefkopfneu.jpg"/>
          <p:cNvPicPr>
            <a:picLocks noChangeAspect="1"/>
          </p:cNvPicPr>
          <p:nvPr/>
        </p:nvPicPr>
        <p:blipFill>
          <a:blip r:embed="rId2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  <p:pic>
        <p:nvPicPr>
          <p:cNvPr id="30722" name="Picture 2" descr="C:\Users\Klaus\Desktop\UmweltPolitik\Frida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7128792" cy="5228548"/>
          </a:xfrm>
          <a:prstGeom prst="rect">
            <a:avLst/>
          </a:prstGeom>
          <a:noFill/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Unsere nächsten Ziele….</a:t>
            </a:r>
            <a:endParaRPr lang="de-DE" sz="36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528392" cy="31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2555776" y="3861048"/>
            <a:ext cx="122413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714876" y="1428736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b="1" dirty="0" smtClean="0"/>
              <a:t> PV – Anlage</a:t>
            </a:r>
          </a:p>
          <a:p>
            <a:pPr>
              <a:buFont typeface="Arial" pitchFamily="34" charset="0"/>
              <a:buChar char="•"/>
            </a:pPr>
            <a:endParaRPr lang="de-DE" sz="2400" b="1" dirty="0" smtClean="0"/>
          </a:p>
          <a:p>
            <a:pPr>
              <a:buFont typeface="Arial" pitchFamily="34" charset="0"/>
              <a:buChar char="•"/>
            </a:pPr>
            <a:r>
              <a:rPr lang="de-DE" sz="2400" b="1" dirty="0" smtClean="0"/>
              <a:t>Projekt Wiese</a:t>
            </a:r>
          </a:p>
          <a:p>
            <a:pPr>
              <a:buFont typeface="Arial" pitchFamily="34" charset="0"/>
              <a:buChar char="•"/>
            </a:pPr>
            <a:endParaRPr lang="de-DE" sz="2400" b="1" dirty="0"/>
          </a:p>
          <a:p>
            <a:pPr>
              <a:buFont typeface="Arial" pitchFamily="34" charset="0"/>
              <a:buChar char="•"/>
            </a:pPr>
            <a:r>
              <a:rPr lang="de-DE" sz="2400" b="1" dirty="0" smtClean="0"/>
              <a:t> </a:t>
            </a:r>
            <a:r>
              <a:rPr lang="de-DE" sz="2400" b="1" dirty="0" err="1" smtClean="0"/>
              <a:t>Fairtrade</a:t>
            </a:r>
            <a:r>
              <a:rPr lang="de-DE" sz="2400" b="1" dirty="0" smtClean="0"/>
              <a:t> Town</a:t>
            </a:r>
          </a:p>
          <a:p>
            <a:endParaRPr lang="de-DE" sz="2400" b="1" dirty="0"/>
          </a:p>
          <a:p>
            <a:pPr>
              <a:buFont typeface="Arial" pitchFamily="34" charset="0"/>
              <a:buChar char="•"/>
            </a:pPr>
            <a:r>
              <a:rPr lang="de-DE" sz="2400" b="1" dirty="0" smtClean="0"/>
              <a:t> Mensaessen fair &amp;  </a:t>
            </a:r>
            <a:r>
              <a:rPr lang="de-DE" sz="2400" b="1" dirty="0" smtClean="0">
                <a:solidFill>
                  <a:schemeClr val="bg1"/>
                </a:solidFill>
              </a:rPr>
              <a:t>_</a:t>
            </a:r>
            <a:r>
              <a:rPr lang="de-DE" sz="2400" b="1" dirty="0" smtClean="0"/>
              <a:t>nachhaltig</a:t>
            </a:r>
            <a:endParaRPr lang="de-DE" sz="2400" b="1" dirty="0"/>
          </a:p>
        </p:txBody>
      </p:sp>
      <p:pic>
        <p:nvPicPr>
          <p:cNvPr id="9" name="Grafik 8" descr="Briefkopfn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637526"/>
            <a:ext cx="5472608" cy="1951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Rückblick…</a:t>
            </a:r>
            <a:endParaRPr lang="de-DE" dirty="0"/>
          </a:p>
        </p:txBody>
      </p:sp>
      <p:pic>
        <p:nvPicPr>
          <p:cNvPr id="4" name="Grafik 3" descr="Briefkopfneu.jpg"/>
          <p:cNvPicPr>
            <a:picLocks noChangeAspect="1"/>
          </p:cNvPicPr>
          <p:nvPr/>
        </p:nvPicPr>
        <p:blipFill>
          <a:blip r:embed="rId2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369836" cy="413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48264" cy="689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4788024" y="3429000"/>
            <a:ext cx="288032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2200" y="2348880"/>
            <a:ext cx="2252936" cy="2943200"/>
          </a:xfrm>
        </p:spPr>
        <p:txBody>
          <a:bodyPr>
            <a:normAutofit/>
          </a:bodyPr>
          <a:lstStyle/>
          <a:p>
            <a:r>
              <a:rPr lang="de-DE" sz="2000" b="1" dirty="0" smtClean="0"/>
              <a:t>Wir</a:t>
            </a:r>
            <a:br>
              <a:rPr lang="de-DE" sz="2000" b="1" dirty="0" smtClean="0"/>
            </a:br>
            <a:r>
              <a:rPr lang="de-DE" sz="2000" b="1" dirty="0" smtClean="0"/>
              <a:t>danken für die Aufmerksamkeit! </a:t>
            </a:r>
            <a:endParaRPr lang="de-DE" sz="2000" b="1" dirty="0"/>
          </a:p>
        </p:txBody>
      </p:sp>
      <p:pic>
        <p:nvPicPr>
          <p:cNvPr id="6" name="Grafik 5" descr="Briefkopfn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5301208"/>
            <a:ext cx="3600400" cy="1284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Rückblick…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140444" cy="403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Briefkopfneu.jpg"/>
          <p:cNvPicPr>
            <a:picLocks noChangeAspect="1"/>
          </p:cNvPicPr>
          <p:nvPr/>
        </p:nvPicPr>
        <p:blipFill>
          <a:blip r:embed="rId3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Rückblick…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Briefkopfneu.jpg"/>
          <p:cNvPicPr>
            <a:picLocks noChangeAspect="1"/>
          </p:cNvPicPr>
          <p:nvPr/>
        </p:nvPicPr>
        <p:blipFill>
          <a:blip r:embed="rId2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7628" y="1916832"/>
            <a:ext cx="5885957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Rückblick…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1834356"/>
            <a:ext cx="42481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Briefkopfneu.jpg"/>
          <p:cNvPicPr>
            <a:picLocks noChangeAspect="1"/>
          </p:cNvPicPr>
          <p:nvPr/>
        </p:nvPicPr>
        <p:blipFill>
          <a:blip r:embed="rId3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Ausgangspunkt: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de-DE" dirty="0" smtClean="0"/>
              <a:t>Kinder stark machen für die aktive Teilnahme am gesellschaftlichen und politischen Leben.</a:t>
            </a:r>
            <a:endParaRPr lang="de-DE" dirty="0"/>
          </a:p>
        </p:txBody>
      </p:sp>
      <p:pic>
        <p:nvPicPr>
          <p:cNvPr id="4" name="Grafik 3" descr="Briefkopfneu.jpg"/>
          <p:cNvPicPr>
            <a:picLocks noChangeAspect="1"/>
          </p:cNvPicPr>
          <p:nvPr/>
        </p:nvPicPr>
        <p:blipFill>
          <a:blip r:embed="rId2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  <p:pic>
        <p:nvPicPr>
          <p:cNvPr id="14" name="Picture 4" descr="Bildergebnis für schule ohne rassism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01008"/>
            <a:ext cx="2681111" cy="1262842"/>
          </a:xfrm>
          <a:prstGeom prst="rect">
            <a:avLst/>
          </a:prstGeom>
          <a:noFill/>
        </p:spPr>
      </p:pic>
      <p:pic>
        <p:nvPicPr>
          <p:cNvPr id="14346" name="Picture 10" descr="C:\Users\Klaus\Desktop\UmweltPolitik\Bergheg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4436">
            <a:off x="1780417" y="883414"/>
            <a:ext cx="5962650" cy="5648325"/>
          </a:xfrm>
          <a:prstGeom prst="rect">
            <a:avLst/>
          </a:prstGeom>
          <a:noFill/>
        </p:spPr>
      </p:pic>
      <p:pic>
        <p:nvPicPr>
          <p:cNvPr id="14347" name="Picture 11" descr="C:\Users\Klaus\Desktop\UmweltPolitik\Bürgermeis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" y="684213"/>
            <a:ext cx="6000750" cy="5638800"/>
          </a:xfrm>
          <a:prstGeom prst="rect">
            <a:avLst/>
          </a:prstGeom>
          <a:noFill/>
        </p:spPr>
      </p:pic>
      <p:pic>
        <p:nvPicPr>
          <p:cNvPr id="14348" name="Picture 12" descr="C:\Users\Klaus\Desktop\UmweltPolitik\Geschwister Scho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5496">
            <a:off x="1906163" y="1113651"/>
            <a:ext cx="5924550" cy="5162550"/>
          </a:xfrm>
          <a:prstGeom prst="rect">
            <a:avLst/>
          </a:prstGeom>
          <a:noFill/>
        </p:spPr>
      </p:pic>
      <p:pic>
        <p:nvPicPr>
          <p:cNvPr id="14349" name="Picture 13" descr="C:\Users\Klaus\Desktop\UmweltPolitik\Homophob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06812">
            <a:off x="1488883" y="653453"/>
            <a:ext cx="5943600" cy="5619750"/>
          </a:xfrm>
          <a:prstGeom prst="rect">
            <a:avLst/>
          </a:prstGeom>
          <a:noFill/>
        </p:spPr>
      </p:pic>
      <p:pic>
        <p:nvPicPr>
          <p:cNvPr id="14350" name="Picture 14" descr="C:\Users\Klaus\Desktop\UmweltPolitik\Marx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1196752"/>
            <a:ext cx="5962650" cy="5448300"/>
          </a:xfrm>
          <a:prstGeom prst="rect">
            <a:avLst/>
          </a:prstGeom>
          <a:noFill/>
        </p:spPr>
      </p:pic>
      <p:pic>
        <p:nvPicPr>
          <p:cNvPr id="14351" name="Picture 15" descr="C:\Users\Klaus\Desktop\UmweltPolitik\Theat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90059">
            <a:off x="2104773" y="806087"/>
            <a:ext cx="5471484" cy="5650583"/>
          </a:xfrm>
          <a:prstGeom prst="rect">
            <a:avLst/>
          </a:prstGeom>
          <a:noFill/>
        </p:spPr>
      </p:pic>
      <p:pic>
        <p:nvPicPr>
          <p:cNvPr id="14352" name="Picture 16" descr="C:\Users\Klaus\Desktop\UmweltPolitik\VF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332656"/>
            <a:ext cx="5819775" cy="6200775"/>
          </a:xfrm>
          <a:prstGeom prst="rect">
            <a:avLst/>
          </a:prstGeom>
          <a:noFill/>
        </p:spPr>
      </p:pic>
      <p:pic>
        <p:nvPicPr>
          <p:cNvPr id="14353" name="Picture 17" descr="C:\Users\Klaus\Desktop\UmweltPolitik\Wah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804171">
            <a:off x="2623499" y="866535"/>
            <a:ext cx="5867400" cy="5038725"/>
          </a:xfrm>
          <a:prstGeom prst="rect">
            <a:avLst/>
          </a:prstGeom>
          <a:noFill/>
        </p:spPr>
      </p:pic>
      <p:pic>
        <p:nvPicPr>
          <p:cNvPr id="14354" name="Picture 18" descr="C:\Users\Klaus\Desktop\UmweltPolitik\Wahl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576" y="764704"/>
            <a:ext cx="6357590" cy="5342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 descr="Briefkopfneu.jpg"/>
          <p:cNvPicPr>
            <a:picLocks noChangeAspect="1"/>
          </p:cNvPicPr>
          <p:nvPr/>
        </p:nvPicPr>
        <p:blipFill>
          <a:blip r:embed="rId2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6336938" cy="405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425" y="1556792"/>
            <a:ext cx="6698889" cy="407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Briefkopfneu.jpg"/>
          <p:cNvPicPr>
            <a:picLocks noChangeAspect="1"/>
          </p:cNvPicPr>
          <p:nvPr/>
        </p:nvPicPr>
        <p:blipFill>
          <a:blip r:embed="rId3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1628800"/>
            <a:ext cx="725915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Briefkopfneu.jpg"/>
          <p:cNvPicPr>
            <a:picLocks noChangeAspect="1"/>
          </p:cNvPicPr>
          <p:nvPr/>
        </p:nvPicPr>
        <p:blipFill>
          <a:blip r:embed="rId3" cstate="print"/>
          <a:srcRect l="58025" b="41152"/>
          <a:stretch>
            <a:fillRect/>
          </a:stretch>
        </p:blipFill>
        <p:spPr>
          <a:xfrm>
            <a:off x="6695728" y="0"/>
            <a:ext cx="2448272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Bildschirmpräsentation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„KlimaWandel“ an der</vt:lpstr>
      <vt:lpstr>Rückblick…</vt:lpstr>
      <vt:lpstr>Rückblick…</vt:lpstr>
      <vt:lpstr>Rückblick…</vt:lpstr>
      <vt:lpstr>Rückblick…</vt:lpstr>
      <vt:lpstr>Ausgangspunkt: </vt:lpstr>
      <vt:lpstr>Folie 7</vt:lpstr>
      <vt:lpstr>Folie 8</vt:lpstr>
      <vt:lpstr>Folie 9</vt:lpstr>
      <vt:lpstr>Aktuelle Projekte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Unsere nächsten Ziele….</vt:lpstr>
      <vt:lpstr>Wir danken für die Aufmerksamkeit!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„KlimaWandel“ an der</dc:title>
  <dc:creator>HP</dc:creator>
  <cp:lastModifiedBy>User</cp:lastModifiedBy>
  <cp:revision>14</cp:revision>
  <dcterms:created xsi:type="dcterms:W3CDTF">2019-06-16T10:59:44Z</dcterms:created>
  <dcterms:modified xsi:type="dcterms:W3CDTF">2019-06-24T13:45:37Z</dcterms:modified>
</cp:coreProperties>
</file>